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96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4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7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2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1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5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8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2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89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A837B-1C25-4BC4-8A71-FDD304374947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115E-60CA-4393-A44C-5E1C19A08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96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1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97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61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4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97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61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9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755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6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25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4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89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786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28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61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62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81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2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789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4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6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24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69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6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chukwudozie-ezigbalike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18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2015-12-30T17:37:23Z</dcterms:created>
  <dcterms:modified xsi:type="dcterms:W3CDTF">2015-12-30T17:37:49Z</dcterms:modified>
</cp:coreProperties>
</file>