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46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273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50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5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677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95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650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30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664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68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E968C-4931-46AE-AC0C-C29114CCF958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190AD-0BDB-4B4C-9182-98C3DB605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3291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65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226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017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12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098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048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52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1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476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05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75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112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02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123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2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2268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2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80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2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755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2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3250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2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5396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2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9316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2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267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2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145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2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0514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02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847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5636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0531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286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4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080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0016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8421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4724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9700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3039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3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352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567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4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760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4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909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473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860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874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66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-svejnar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452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Jason Zhao</dc:creator>
  <cp:lastModifiedBy>Jason Zhao</cp:lastModifiedBy>
  <cp:revision>2</cp:revision>
  <dcterms:created xsi:type="dcterms:W3CDTF">2015-12-31T23:48:52Z</dcterms:created>
  <dcterms:modified xsi:type="dcterms:W3CDTF">2015-12-31T23:49:42Z</dcterms:modified>
</cp:coreProperties>
</file>