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4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7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6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5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9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6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1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9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A3CCE-91C9-403C-9E49-F6121C5132E5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D68FF-E4DC-4EB9-9D95-1EE225F3D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831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71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567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27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35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98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13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05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41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27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18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6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288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01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41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3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91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97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5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41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61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3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2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haroon-bhorat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0"/>
            <a:ext cx="989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508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2015-12-30T17:31:01Z</dcterms:created>
  <dcterms:modified xsi:type="dcterms:W3CDTF">2015-12-30T17:31:15Z</dcterms:modified>
</cp:coreProperties>
</file>