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01EE-42A9-403F-A716-E538880230B3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A308D-0157-4BD4-9DF7-BE1A39B20B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57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01EE-42A9-403F-A716-E538880230B3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A308D-0157-4BD4-9DF7-BE1A39B20B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468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01EE-42A9-403F-A716-E538880230B3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A308D-0157-4BD4-9DF7-BE1A39B20B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861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01EE-42A9-403F-A716-E538880230B3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A308D-0157-4BD4-9DF7-BE1A39B20B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519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01EE-42A9-403F-A716-E538880230B3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A308D-0157-4BD4-9DF7-BE1A39B20B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035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01EE-42A9-403F-A716-E538880230B3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A308D-0157-4BD4-9DF7-BE1A39B20B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495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01EE-42A9-403F-A716-E538880230B3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A308D-0157-4BD4-9DF7-BE1A39B20B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983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01EE-42A9-403F-A716-E538880230B3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A308D-0157-4BD4-9DF7-BE1A39B20B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360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01EE-42A9-403F-A716-E538880230B3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A308D-0157-4BD4-9DF7-BE1A39B20B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633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01EE-42A9-403F-A716-E538880230B3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A308D-0157-4BD4-9DF7-BE1A39B20B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58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01EE-42A9-403F-A716-E538880230B3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A308D-0157-4BD4-9DF7-BE1A39B20B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22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301EE-42A9-403F-A716-E538880230B3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EA308D-0157-4BD4-9DF7-BE1A39B20B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489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marco-mira-dercole-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3475" y="0"/>
            <a:ext cx="48450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69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marco-mira-dercole-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3475" y="0"/>
            <a:ext cx="48450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236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marco-mira-dercole-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3475" y="0"/>
            <a:ext cx="48450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427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marco-mira-dercole-4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3475" y="0"/>
            <a:ext cx="48450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551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Zhao</dc:creator>
  <cp:lastModifiedBy>Jason Zhao</cp:lastModifiedBy>
  <cp:revision>2</cp:revision>
  <dcterms:created xsi:type="dcterms:W3CDTF">2015-12-30T17:15:13Z</dcterms:created>
  <dcterms:modified xsi:type="dcterms:W3CDTF">2015-12-30T17:19:04Z</dcterms:modified>
</cp:coreProperties>
</file>