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6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5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3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7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0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5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0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6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14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75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8916-AA6D-4C21-AB3E-E70C71463AA8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7210C-FA7A-4BB7-80B3-A65038E3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099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92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81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0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255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926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79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481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264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64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40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6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3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23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51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5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92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77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5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24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lorenzo-fioramonti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08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2015-12-30T17:19:11Z</dcterms:created>
  <dcterms:modified xsi:type="dcterms:W3CDTF">2015-12-30T17:19:45Z</dcterms:modified>
</cp:coreProperties>
</file>