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128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557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49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601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87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080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020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804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961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16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974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955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gebrehiwot-a-kebedew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805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gebrehiwot-a-kebedew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993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gebrehiwot-a-kebedew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20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gebrehiwot-a-kebedew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70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gebrehiwot-a-kebedew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843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gebrehiwot-a-kebedew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725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gebrehiwot-a-kebedew-6-638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355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gebrehiwot-a-kebedew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228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gebrehiwot-a-kebedew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102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gebrehiwot-a-kebedew-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03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2016-01-01T00:00:04Z</dcterms:created>
  <dcterms:modified xsi:type="dcterms:W3CDTF">2016-01-01T01:57:40Z</dcterms:modified>
</cp:coreProperties>
</file>