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6" r:id="rId8"/>
    <p:sldId id="267" r:id="rId9"/>
    <p:sldId id="268" r:id="rId10"/>
    <p:sldId id="269" r:id="rId1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46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08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3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658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90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9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0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09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7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44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C8AC0-98B8-49DF-ABAC-8A554FA10F7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D543D-E897-4065-B5DA-58D745729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9861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alemayehu-seyoum-taffesse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72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alemayehu-seyoum-taffesse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77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alemayehu-seyoum-taffesse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36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alemayehu-seyoum-taffesse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120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alemayehu-seyoum-taffesse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351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alemayehu-seyoum-taffesse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848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alemayehu-seyoum-taffesse-6-3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58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alemayehu-seyoum-taffesse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36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alemayehu-seyoum-taffesse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44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alemayehu-seyoum-taffesse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765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2015-12-30T17:34:10Z</dcterms:created>
  <dcterms:modified xsi:type="dcterms:W3CDTF">2015-12-30T17:34:31Z</dcterms:modified>
</cp:coreProperties>
</file>