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0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2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7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7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3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3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6E81-D917-4C24-8A42-3CA5F591CBBC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8EE46-9768-4112-B640-B1EE3BF98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60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ben-turok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5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ben-turok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80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2015-12-31T23:48:00Z</dcterms:created>
  <dcterms:modified xsi:type="dcterms:W3CDTF">2015-12-31T23:48:21Z</dcterms:modified>
</cp:coreProperties>
</file>