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48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3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2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47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980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82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4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6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62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443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2D0E1-9C9D-4770-81F3-221D2DBFB73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A39F5-A6B5-4B3E-81B6-8C1B90CDB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907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imraan-valodia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88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imraan-valodia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4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imraan-valodia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974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imraan-valodia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886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imraan-valodia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43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imraan-valodia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64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imraan-valodia-6-3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13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imraan-valodia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imraan-valodia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061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imraan-valodia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63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2016-01-01T01:59:24Z</dcterms:created>
  <dcterms:modified xsi:type="dcterms:W3CDTF">2016-01-01T02:00:29Z</dcterms:modified>
</cp:coreProperties>
</file>