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31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6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3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0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6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7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6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7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2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4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40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F77EB-464F-4769-BD55-7146340F1F8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50185-060E-4E63-BBDD-E0BAE67E2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955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51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79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69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66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802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38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5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02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59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61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8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21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urray-leibbrandt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817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2015-12-30T17:27:14Z</dcterms:created>
  <dcterms:modified xsi:type="dcterms:W3CDTF">2015-12-30T17:27:45Z</dcterms:modified>
</cp:coreProperties>
</file>