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63AE-1B2F-45D9-8C95-BAA304D0F00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09875-0A4C-4E85-8F45-B2BE236ED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07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63AE-1B2F-45D9-8C95-BAA304D0F00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09875-0A4C-4E85-8F45-B2BE236ED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479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63AE-1B2F-45D9-8C95-BAA304D0F00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09875-0A4C-4E85-8F45-B2BE236ED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48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63AE-1B2F-45D9-8C95-BAA304D0F00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09875-0A4C-4E85-8F45-B2BE236ED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63AE-1B2F-45D9-8C95-BAA304D0F00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09875-0A4C-4E85-8F45-B2BE236ED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64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63AE-1B2F-45D9-8C95-BAA304D0F00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09875-0A4C-4E85-8F45-B2BE236ED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37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63AE-1B2F-45D9-8C95-BAA304D0F00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09875-0A4C-4E85-8F45-B2BE236ED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484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63AE-1B2F-45D9-8C95-BAA304D0F00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09875-0A4C-4E85-8F45-B2BE236ED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225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63AE-1B2F-45D9-8C95-BAA304D0F00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09875-0A4C-4E85-8F45-B2BE236ED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883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63AE-1B2F-45D9-8C95-BAA304D0F00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09875-0A4C-4E85-8F45-B2BE236ED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888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63AE-1B2F-45D9-8C95-BAA304D0F00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09875-0A4C-4E85-8F45-B2BE236ED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94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163AE-1B2F-45D9-8C95-BAA304D0F00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09875-0A4C-4E85-8F45-B2BE236ED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5007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865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1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275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13-320 (2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917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13-320 (3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323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1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45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14-3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423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1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1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945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1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4574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1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3450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1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864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2599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2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6680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2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2071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2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475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27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138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962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987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283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978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rashad-cassim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569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2015-12-30T17:32:36Z</dcterms:created>
  <dcterms:modified xsi:type="dcterms:W3CDTF">2015-12-30T17:32:47Z</dcterms:modified>
</cp:coreProperties>
</file>