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7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1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8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5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2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31BB0-4D6E-4F67-B929-9483B3D9C06F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96375-AB59-4971-ACBE-3D2D8C2F9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34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683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70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448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5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27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98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58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571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480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901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1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76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06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80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596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34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61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ontserrat-gomendio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7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2016-01-01T01:55:26Z</dcterms:created>
  <dcterms:modified xsi:type="dcterms:W3CDTF">2016-01-01T01:56:04Z</dcterms:modified>
</cp:coreProperties>
</file>