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2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5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4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0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80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2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6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6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7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CFFCF-CE2E-4802-9B38-C6F4208975CA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72C39-CECE-4811-91FD-793C37A4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955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05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9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20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84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25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6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55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28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2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gebrehiwot-a-kebedew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2016-01-01T00:00:04Z</dcterms:created>
  <dcterms:modified xsi:type="dcterms:W3CDTF">2016-01-01T01:49:14Z</dcterms:modified>
</cp:coreProperties>
</file>