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12192000" cy="6858000"/>
  <p:notesSz cx="6858000" cy="9144000"/>
  <p:photoAlbum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72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B262F-1D3D-4A7E-8C87-64D95002DD58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F5DF7-3464-434C-A9AA-34C7B4CD13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0770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B262F-1D3D-4A7E-8C87-64D95002DD58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F5DF7-3464-434C-A9AA-34C7B4CD13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5813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B262F-1D3D-4A7E-8C87-64D95002DD58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F5DF7-3464-434C-A9AA-34C7B4CD13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5056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B262F-1D3D-4A7E-8C87-64D95002DD58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F5DF7-3464-434C-A9AA-34C7B4CD13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9600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B262F-1D3D-4A7E-8C87-64D95002DD58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F5DF7-3464-434C-A9AA-34C7B4CD13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6944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B262F-1D3D-4A7E-8C87-64D95002DD58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F5DF7-3464-434C-A9AA-34C7B4CD13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8456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B262F-1D3D-4A7E-8C87-64D95002DD58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F5DF7-3464-434C-A9AA-34C7B4CD13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71107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B262F-1D3D-4A7E-8C87-64D95002DD58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F5DF7-3464-434C-A9AA-34C7B4CD13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0780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B262F-1D3D-4A7E-8C87-64D95002DD58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F5DF7-3464-434C-A9AA-34C7B4CD13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32154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B262F-1D3D-4A7E-8C87-64D95002DD58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F5DF7-3464-434C-A9AA-34C7B4CD13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8192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B262F-1D3D-4A7E-8C87-64D95002DD58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F5DF7-3464-434C-A9AA-34C7B4CD13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766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0B262F-1D3D-4A7E-8C87-64D95002DD58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BF5DF7-3464-434C-A9AA-34C7B4CD13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235761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margaret-kakande-1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6463" y="0"/>
            <a:ext cx="529748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95926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margaret-kakande-2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6463" y="0"/>
            <a:ext cx="529748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1972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margaret-kakande-3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6463" y="0"/>
            <a:ext cx="529748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59056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margaret-kakande-4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6463" y="0"/>
            <a:ext cx="529748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59130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margaret-kakande-5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6463" y="0"/>
            <a:ext cx="529748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82883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Jason Zhao</dc:creator>
  <cp:lastModifiedBy>Jason Zhao</cp:lastModifiedBy>
  <cp:revision>1</cp:revision>
  <dcterms:created xsi:type="dcterms:W3CDTF">2016-01-01T01:58:11Z</dcterms:created>
  <dcterms:modified xsi:type="dcterms:W3CDTF">2016-01-01T01:58:34Z</dcterms:modified>
</cp:coreProperties>
</file>