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0532-3D5F-4540-ADF1-C8209E05929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DC09-8528-46C9-9E8A-C8610680E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000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0532-3D5F-4540-ADF1-C8209E05929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DC09-8528-46C9-9E8A-C8610680E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94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0532-3D5F-4540-ADF1-C8209E05929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DC09-8528-46C9-9E8A-C8610680E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930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0532-3D5F-4540-ADF1-C8209E05929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DC09-8528-46C9-9E8A-C8610680E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535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0532-3D5F-4540-ADF1-C8209E05929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DC09-8528-46C9-9E8A-C8610680E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265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0532-3D5F-4540-ADF1-C8209E05929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DC09-8528-46C9-9E8A-C8610680E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774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0532-3D5F-4540-ADF1-C8209E05929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DC09-8528-46C9-9E8A-C8610680E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394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0532-3D5F-4540-ADF1-C8209E05929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DC09-8528-46C9-9E8A-C8610680E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506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0532-3D5F-4540-ADF1-C8209E05929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DC09-8528-46C9-9E8A-C8610680E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88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0532-3D5F-4540-ADF1-C8209E05929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DC09-8528-46C9-9E8A-C8610680E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272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0532-3D5F-4540-ADF1-C8209E05929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DC09-8528-46C9-9E8A-C8610680E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510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20532-3D5F-4540-ADF1-C8209E059294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4DC09-8528-46C9-9E8A-C8610680E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878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oseph-stiglitz-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0"/>
            <a:ext cx="109664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452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oseph-stiglitz-1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0"/>
            <a:ext cx="109664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938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oseph-stiglitz-1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0"/>
            <a:ext cx="109664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069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oseph-stiglitz-1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0"/>
            <a:ext cx="109664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605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oseph-stiglitz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0"/>
            <a:ext cx="109664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01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oseph-stiglitz-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0"/>
            <a:ext cx="109664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338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oseph-stiglitz-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0"/>
            <a:ext cx="109664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652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oseph-stiglitz-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0"/>
            <a:ext cx="109664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060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oseph-stiglitz-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0"/>
            <a:ext cx="109664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229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oseph-stiglitz-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0"/>
            <a:ext cx="109664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372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oseph-stiglitz-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0"/>
            <a:ext cx="109664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308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oseph-stiglitz-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0"/>
            <a:ext cx="109664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519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Zhao</dc:creator>
  <cp:lastModifiedBy>Jason Zhao</cp:lastModifiedBy>
  <cp:revision>1</cp:revision>
  <dcterms:created xsi:type="dcterms:W3CDTF">2015-12-30T17:12:16Z</dcterms:created>
  <dcterms:modified xsi:type="dcterms:W3CDTF">2015-12-30T17:14:23Z</dcterms:modified>
</cp:coreProperties>
</file>