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66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4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3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1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5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3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8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8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5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35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4ECA9-E333-4B1D-A3FA-9D110D3AADA2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B9F6-69F9-4462-89CA-DF6DCB91F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69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4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13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61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21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417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39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18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0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57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7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2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37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150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91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91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45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07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2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16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48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499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33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17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6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893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53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2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ean-jolliffe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1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2015-12-31T23:54:59Z</dcterms:created>
  <dcterms:modified xsi:type="dcterms:W3CDTF">2015-12-31T23:55:15Z</dcterms:modified>
</cp:coreProperties>
</file>