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0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5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6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2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7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09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6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62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1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00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BE6D9-6BDF-4FA7-9EB1-A71D20E0564E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1C96B-9F56-40F6-AED6-DC68D74EB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103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28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33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84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4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8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759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886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daniel-masolwa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58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2015-12-30T17:35:18Z</dcterms:created>
  <dcterms:modified xsi:type="dcterms:W3CDTF">2015-12-30T17:35:43Z</dcterms:modified>
</cp:coreProperties>
</file>