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8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4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7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5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4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1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8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6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4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3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47D8B-D0EB-450A-93C4-3337CA0765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DCA1A-4DD0-4E28-B082-C6E5DCB01A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48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73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51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83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65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667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43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58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19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7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37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28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93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12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2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01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86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95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40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5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4229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97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80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62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6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630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2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099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35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5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983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925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4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002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642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330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93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46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782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8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41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759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3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84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079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737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8988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823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4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77917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028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9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083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8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678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4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037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451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100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9141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204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27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281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27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535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5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69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95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62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abina-alkire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94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2015-12-31T23:58:01Z</dcterms:created>
  <dcterms:modified xsi:type="dcterms:W3CDTF">2015-12-31T23:58:20Z</dcterms:modified>
</cp:coreProperties>
</file>