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4" r:id="rId7"/>
    <p:sldId id="265" r:id="rId8"/>
    <p:sldId id="266" r:id="rId9"/>
    <p:sldId id="267" r:id="rId10"/>
    <p:sldId id="268" r:id="rId11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77E2-6ABD-4ACA-A2E1-419CA272244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B6FC-EBC2-4194-BCDB-AF11733A3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017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77E2-6ABD-4ACA-A2E1-419CA272244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B6FC-EBC2-4194-BCDB-AF11733A3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681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77E2-6ABD-4ACA-A2E1-419CA272244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B6FC-EBC2-4194-BCDB-AF11733A3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850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77E2-6ABD-4ACA-A2E1-419CA272244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B6FC-EBC2-4194-BCDB-AF11733A3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82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77E2-6ABD-4ACA-A2E1-419CA272244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B6FC-EBC2-4194-BCDB-AF11733A3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191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77E2-6ABD-4ACA-A2E1-419CA272244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B6FC-EBC2-4194-BCDB-AF11733A3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497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77E2-6ABD-4ACA-A2E1-419CA272244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B6FC-EBC2-4194-BCDB-AF11733A3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711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77E2-6ABD-4ACA-A2E1-419CA272244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B6FC-EBC2-4194-BCDB-AF11733A3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185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77E2-6ABD-4ACA-A2E1-419CA272244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B6FC-EBC2-4194-BCDB-AF11733A3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699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77E2-6ABD-4ACA-A2E1-419CA272244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B6FC-EBC2-4194-BCDB-AF11733A3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378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77E2-6ABD-4ACA-A2E1-419CA272244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B6FC-EBC2-4194-BCDB-AF11733A3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71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877E2-6ABD-4ACA-A2E1-419CA272244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1B6FC-EBC2-4194-BCDB-AF11733A3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4380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frances-lund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210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frances-lund-1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33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frances-lund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098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frances-lund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246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frances-lund-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105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frances-lund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442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frances-lund-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812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frances-lund-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720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frances-lund-1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868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frances-lund-1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009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2015-12-30T17:22:46Z</dcterms:created>
  <dcterms:modified xsi:type="dcterms:W3CDTF">2015-12-30T17:26:01Z</dcterms:modified>
</cp:coreProperties>
</file>