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0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2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3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4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44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6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4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2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4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5924-A6B6-454B-8C26-BBF67390B29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272EE-97FD-42C9-91E8-39AE1F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9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22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93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06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6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2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82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24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74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61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44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yaw-ansu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67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2016-01-01T02:06:29Z</dcterms:created>
  <dcterms:modified xsi:type="dcterms:W3CDTF">2016-01-01T02:06:40Z</dcterms:modified>
</cp:coreProperties>
</file>