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B18A-637F-43ED-933B-47554DF64423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4116-AD44-486F-86FF-0A440B80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20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B18A-637F-43ED-933B-47554DF64423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4116-AD44-486F-86FF-0A440B80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665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B18A-637F-43ED-933B-47554DF64423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4116-AD44-486F-86FF-0A440B80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489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B18A-637F-43ED-933B-47554DF64423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4116-AD44-486F-86FF-0A440B80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973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B18A-637F-43ED-933B-47554DF64423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4116-AD44-486F-86FF-0A440B80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689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B18A-637F-43ED-933B-47554DF64423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4116-AD44-486F-86FF-0A440B80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124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B18A-637F-43ED-933B-47554DF64423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4116-AD44-486F-86FF-0A440B80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152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B18A-637F-43ED-933B-47554DF64423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4116-AD44-486F-86FF-0A440B80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298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B18A-637F-43ED-933B-47554DF64423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4116-AD44-486F-86FF-0A440B80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887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B18A-637F-43ED-933B-47554DF64423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4116-AD44-486F-86FF-0A440B80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619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B18A-637F-43ED-933B-47554DF64423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4116-AD44-486F-86FF-0A440B80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53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6B18A-637F-43ED-933B-47554DF64423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A4116-AD44-486F-86FF-0A440B80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6266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411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683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558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1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52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1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083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1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752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1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699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17-3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9732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1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6316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18-320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5832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18-3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852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0614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1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8331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1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5572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2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9566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2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206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2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1099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2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6265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2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1236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2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5297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2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6342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2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679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0913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3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613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371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301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420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562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457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session-v-9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869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2016-01-01T01:52:48Z</dcterms:created>
  <dcterms:modified xsi:type="dcterms:W3CDTF">2016-01-01T01:53:45Z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