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9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0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1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98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3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4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4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8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3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BE8A6-7F91-4DCA-AA7E-4C841BFEA91D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0E8AF-97CB-4863-957F-178F44C3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56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39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0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47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25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53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06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14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62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123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1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89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20-638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85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21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35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22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43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2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0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3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4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1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5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83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6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64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7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34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8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94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leg-thematic-workshop-on-measurement-of-well-being-and-development-in-africa-ngone-diop-9-6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55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Zhao</dc:creator>
  <cp:lastModifiedBy>Jason Zhao</cp:lastModifiedBy>
  <cp:revision>1</cp:revision>
  <dcterms:created xsi:type="dcterms:W3CDTF">2016-01-01T02:02:46Z</dcterms:created>
  <dcterms:modified xsi:type="dcterms:W3CDTF">2016-01-01T02:03:04Z</dcterms:modified>
</cp:coreProperties>
</file>