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1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7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6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4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3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2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4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6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3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3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8C63-1104-4818-8952-89CD70BDBCB6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D1119-3CE8-4D79-A995-75DBAAE88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55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77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69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73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19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36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753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98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10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52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436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8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6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92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64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65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52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50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8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847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4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12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897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040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6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80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014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77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5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3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3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002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uc-christiaensen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580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2015-12-31T23:53:22Z</dcterms:created>
  <dcterms:modified xsi:type="dcterms:W3CDTF">2015-12-31T23:53:37Z</dcterms:modified>
</cp:coreProperties>
</file>