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3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6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2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8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9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8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9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8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B01CE-83C8-40F7-AF80-E7BEAAB97062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47667-3EA1-4352-8B25-50EA2ABB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607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3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58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79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12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13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07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6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8-320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554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8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31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03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288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674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0-3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81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839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99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46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74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07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02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99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925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2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36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47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860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33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28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57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ing-inequalities-of-income-and-wealth-ravi-kanbur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3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2015-12-28T20:20:24Z</dcterms:created>
  <dcterms:modified xsi:type="dcterms:W3CDTF">2015-12-28T20:22:23Z</dcterms:modified>
</cp:coreProperties>
</file>