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E09FC-22AE-43C6-9315-132EAF724E9F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99C2C-ED61-42C3-9AE0-8FBEDF7F5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162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E09FC-22AE-43C6-9315-132EAF724E9F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99C2C-ED61-42C3-9AE0-8FBEDF7F5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949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E09FC-22AE-43C6-9315-132EAF724E9F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99C2C-ED61-42C3-9AE0-8FBEDF7F5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644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E09FC-22AE-43C6-9315-132EAF724E9F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99C2C-ED61-42C3-9AE0-8FBEDF7F5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646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E09FC-22AE-43C6-9315-132EAF724E9F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99C2C-ED61-42C3-9AE0-8FBEDF7F5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0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E09FC-22AE-43C6-9315-132EAF724E9F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99C2C-ED61-42C3-9AE0-8FBEDF7F5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38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E09FC-22AE-43C6-9315-132EAF724E9F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99C2C-ED61-42C3-9AE0-8FBEDF7F5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95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E09FC-22AE-43C6-9315-132EAF724E9F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99C2C-ED61-42C3-9AE0-8FBEDF7F5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E09FC-22AE-43C6-9315-132EAF724E9F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99C2C-ED61-42C3-9AE0-8FBEDF7F5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0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E09FC-22AE-43C6-9315-132EAF724E9F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99C2C-ED61-42C3-9AE0-8FBEDF7F5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630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E09FC-22AE-43C6-9315-132EAF724E9F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99C2C-ED61-42C3-9AE0-8FBEDF7F5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76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E09FC-22AE-43C6-9315-132EAF724E9F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99C2C-ED61-42C3-9AE0-8FBEDF7F5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6007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william-baahboateng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784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william-baahboateng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376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william-baahboateng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60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william-baahboateng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950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william-baahboateng-6-3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638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william-baahboateng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859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william-baahboateng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790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2015-12-30T17:28:55Z</dcterms:created>
  <dcterms:modified xsi:type="dcterms:W3CDTF">2015-12-30T17:29:09Z</dcterms:modified>
</cp:coreProperties>
</file>