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2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F2961-006C-4D44-B9E8-E573163F412E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D04BE-50CA-4AB6-943C-602F2DC865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689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F2961-006C-4D44-B9E8-E573163F412E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D04BE-50CA-4AB6-943C-602F2DC865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407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F2961-006C-4D44-B9E8-E573163F412E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D04BE-50CA-4AB6-943C-602F2DC865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377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F2961-006C-4D44-B9E8-E573163F412E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D04BE-50CA-4AB6-943C-602F2DC865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94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F2961-006C-4D44-B9E8-E573163F412E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D04BE-50CA-4AB6-943C-602F2DC865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487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F2961-006C-4D44-B9E8-E573163F412E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D04BE-50CA-4AB6-943C-602F2DC865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643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F2961-006C-4D44-B9E8-E573163F412E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D04BE-50CA-4AB6-943C-602F2DC865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223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F2961-006C-4D44-B9E8-E573163F412E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D04BE-50CA-4AB6-943C-602F2DC865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343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F2961-006C-4D44-B9E8-E573163F412E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D04BE-50CA-4AB6-943C-602F2DC865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04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F2961-006C-4D44-B9E8-E573163F412E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D04BE-50CA-4AB6-943C-602F2DC865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833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F2961-006C-4D44-B9E8-E573163F412E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D04BE-50CA-4AB6-943C-602F2DC865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748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5F2961-006C-4D44-B9E8-E573163F412E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2D04BE-50CA-4AB6-943C-602F2DC865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00613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ervaas-van-der-berg-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1959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ervaas-van-der-berg-10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7601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ervaas-van-der-berg-1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5699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ervaas-van-der-berg-1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1602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ervaas-van-der-berg-13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515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ervaas-van-der-berg-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732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ervaas-van-der-berg-3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610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ervaas-van-der-berg-4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764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ervaas-van-der-berg-5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7376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ervaas-van-der-berg-6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7176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ervaas-van-der-berg-7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5301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ervaas-van-der-berg-8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5556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servaas-van-der-berg-9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9410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Widescreen</PresentationFormat>
  <Paragraphs>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Zhao</dc:creator>
  <cp:lastModifiedBy>Jason Zhao</cp:lastModifiedBy>
  <cp:revision>1</cp:revision>
  <dcterms:created xsi:type="dcterms:W3CDTF">2015-12-31T23:50:01Z</dcterms:created>
  <dcterms:modified xsi:type="dcterms:W3CDTF">2015-12-31T23:52:55Z</dcterms:modified>
</cp:coreProperties>
</file>