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4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0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62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8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9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3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3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8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4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05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234FC-B95E-41FE-A73F-67AD975EA801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9FD13-EEA2-4907-BDBD-41C5AEF44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46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24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08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69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48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01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60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55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37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64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22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6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62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2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96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73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3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800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4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04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03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7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jane-mariara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646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2016-01-01T02:03:40Z</dcterms:created>
  <dcterms:modified xsi:type="dcterms:W3CDTF">2016-01-01T02:04:12Z</dcterms:modified>
</cp:coreProperties>
</file>