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AB7AD-60C1-104F-B691-58960C4CD66D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3764-854B-2F4C-96B0-3DB96A602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967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AB7AD-60C1-104F-B691-58960C4CD66D}" type="datetimeFigureOut">
              <a:rPr lang="en-US" smtClean="0"/>
              <a:t>27/08/15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3764-854B-2F4C-96B0-3DB96A602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17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AB7AD-60C1-104F-B691-58960C4CD66D}" type="datetimeFigureOut">
              <a:rPr lang="en-US" smtClean="0"/>
              <a:t>27/08/15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3764-854B-2F4C-96B0-3DB96A602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88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AB7AD-60C1-104F-B691-58960C4CD66D}" type="datetimeFigureOut">
              <a:rPr lang="en-US" smtClean="0"/>
              <a:t>27/08/15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3764-854B-2F4C-96B0-3DB96A602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0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AB7AD-60C1-104F-B691-58960C4CD66D}" type="datetimeFigureOut">
              <a:rPr lang="en-US" smtClean="0"/>
              <a:t>27/08/15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3764-854B-2F4C-96B0-3DB96A602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20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AB7AD-60C1-104F-B691-58960C4CD66D}" type="datetimeFigureOut">
              <a:rPr lang="en-US" smtClean="0"/>
              <a:t>27/08/15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3764-854B-2F4C-96B0-3DB96A602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02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AB7AD-60C1-104F-B691-58960C4CD66D}" type="datetimeFigureOut">
              <a:rPr lang="en-US" smtClean="0"/>
              <a:t>27/08/15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3764-854B-2F4C-96B0-3DB96A602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354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AB7AD-60C1-104F-B691-58960C4CD66D}" type="datetimeFigureOut">
              <a:rPr lang="en-US" smtClean="0"/>
              <a:t>27/08/15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3764-854B-2F4C-96B0-3DB96A602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391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AB7AD-60C1-104F-B691-58960C4CD66D}" type="datetimeFigureOut">
              <a:rPr lang="en-US" smtClean="0"/>
              <a:t>27/08/15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3764-854B-2F4C-96B0-3DB96A602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250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AB7AD-60C1-104F-B691-58960C4CD66D}" type="datetimeFigureOut">
              <a:rPr lang="en-US" smtClean="0"/>
              <a:t>27/08/15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3764-854B-2F4C-96B0-3DB96A602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460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AB7AD-60C1-104F-B691-58960C4CD66D}" type="datetimeFigureOut">
              <a:rPr lang="en-US" smtClean="0"/>
              <a:t>27/08/15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3764-854B-2F4C-96B0-3DB96A602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46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AB7AD-60C1-104F-B691-58960C4CD66D}" type="datetimeFigureOut">
              <a:rPr lang="en-US" smtClean="0"/>
              <a:t>17/08/15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B3764-854B-2F4C-96B0-3DB96A602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98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sgj2108@columbia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Conference on EE and China-LAC relations, Beijing</a:t>
            </a:r>
            <a:br>
              <a:rPr lang="en-US" dirty="0" smtClean="0"/>
            </a:br>
            <a:r>
              <a:rPr lang="en-US" dirty="0" smtClean="0"/>
              <a:t>IPD and </a:t>
            </a:r>
            <a:r>
              <a:rPr lang="en-US" dirty="0" err="1" smtClean="0"/>
              <a:t>Renmin</a:t>
            </a:r>
            <a:r>
              <a:rPr lang="en-US" dirty="0" smtClean="0"/>
              <a:t> University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Stephany Griffith-Jones</a:t>
            </a:r>
          </a:p>
          <a:p>
            <a:r>
              <a:rPr lang="en-US" dirty="0" smtClean="0">
                <a:hlinkClick r:id="rId2"/>
              </a:rPr>
              <a:t>sgj2108@columbia.edu</a:t>
            </a:r>
            <a:endParaRPr lang="en-US" dirty="0" smtClean="0"/>
          </a:p>
          <a:p>
            <a:r>
              <a:rPr lang="en-US" dirty="0" err="1" smtClean="0"/>
              <a:t>www.stephanygj.net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940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 managing capital flows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Key market failure fin markets: boom-bust pattern</a:t>
            </a:r>
          </a:p>
          <a:p>
            <a:r>
              <a:rPr lang="en-US" dirty="0" smtClean="0"/>
              <a:t>Important crisis prevention, as crisis management, world of 2</a:t>
            </a:r>
            <a:r>
              <a:rPr lang="en-US" baseline="30000" dirty="0" smtClean="0"/>
              <a:t>nd</a:t>
            </a:r>
            <a:r>
              <a:rPr lang="en-US" dirty="0" smtClean="0"/>
              <a:t>/3</a:t>
            </a:r>
            <a:r>
              <a:rPr lang="en-US" baseline="30000" dirty="0" smtClean="0"/>
              <a:t>rd</a:t>
            </a:r>
            <a:r>
              <a:rPr lang="en-US" dirty="0" smtClean="0"/>
              <a:t> best</a:t>
            </a:r>
          </a:p>
          <a:p>
            <a:r>
              <a:rPr lang="en-US" dirty="0" smtClean="0"/>
              <a:t>Why countries like China, need to attract capital flows, if high levels of savings and </a:t>
            </a:r>
            <a:r>
              <a:rPr lang="en-US" dirty="0" err="1" smtClean="0"/>
              <a:t>forex</a:t>
            </a:r>
            <a:r>
              <a:rPr lang="en-US" dirty="0" smtClean="0"/>
              <a:t> reserves?</a:t>
            </a:r>
          </a:p>
          <a:p>
            <a:r>
              <a:rPr lang="en-US" dirty="0" smtClean="0"/>
              <a:t>Deepening K markets and know how, via FDI</a:t>
            </a:r>
          </a:p>
          <a:p>
            <a:r>
              <a:rPr lang="en-US" dirty="0" smtClean="0"/>
              <a:t>But potential risks very high, so need for clear evaluation costs , as well as benefits</a:t>
            </a:r>
          </a:p>
          <a:p>
            <a:r>
              <a:rPr lang="en-US" dirty="0" smtClean="0"/>
              <a:t>Countries no recent crisis , bias towards liberalization?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600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Pace of liberalization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Needs to be dictated by  long term benefits and costs for  country</a:t>
            </a:r>
          </a:p>
          <a:p>
            <a:r>
              <a:rPr lang="en-US" dirty="0" smtClean="0"/>
              <a:t>Not by pressure from vested interests in financial sector, domestic  and international, in pursuit of short term profits</a:t>
            </a:r>
          </a:p>
          <a:p>
            <a:r>
              <a:rPr lang="en-US" dirty="0" smtClean="0"/>
              <a:t>Cost of crises, on development, extremely high, as recently demonstrated US and EZ crisis; Greek GDP fell more than 25%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580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Battery of measures to manage capital account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Such as monetary and fiscal policies</a:t>
            </a:r>
          </a:p>
          <a:p>
            <a:r>
              <a:rPr lang="en-US" dirty="0" smtClean="0"/>
              <a:t>No silver bullet, as all have trade-offs with costs</a:t>
            </a:r>
          </a:p>
          <a:p>
            <a:r>
              <a:rPr lang="en-US" dirty="0" smtClean="0"/>
              <a:t>Therefore, capital account management valuable tool from early stages</a:t>
            </a:r>
          </a:p>
          <a:p>
            <a:r>
              <a:rPr lang="en-US" dirty="0" smtClean="0"/>
              <a:t>Permanent system  of capital account management better than ad-hoc, as </a:t>
            </a:r>
            <a:r>
              <a:rPr lang="en-US" dirty="0" err="1" smtClean="0"/>
              <a:t>Ocampo</a:t>
            </a:r>
            <a:r>
              <a:rPr lang="en-US" dirty="0" smtClean="0"/>
              <a:t>/others  consistently argued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529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Supply side of capital flows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for complementary action on supply side</a:t>
            </a:r>
          </a:p>
          <a:p>
            <a:r>
              <a:rPr lang="en-US" dirty="0" smtClean="0"/>
              <a:t>Good for developed and developing economies, if supply countries, </a:t>
            </a:r>
            <a:r>
              <a:rPr lang="en-US" dirty="0" err="1" smtClean="0"/>
              <a:t>eg</a:t>
            </a:r>
            <a:r>
              <a:rPr lang="en-US" dirty="0" smtClean="0"/>
              <a:t> US, also manage capital flows</a:t>
            </a:r>
          </a:p>
          <a:p>
            <a:r>
              <a:rPr lang="en-US" dirty="0" smtClean="0"/>
              <a:t>New challenge; regulation of derivatives, such as non-</a:t>
            </a:r>
            <a:r>
              <a:rPr lang="en-US" smtClean="0"/>
              <a:t>deliverable forwards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229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14462</TotalTime>
  <Words>258</Words>
  <Application>Microsoft Macintosh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Conference on EE and China-LAC relations, Beijing IPD and Renmin University</vt:lpstr>
      <vt:lpstr>Rationale managing capital flows</vt:lpstr>
      <vt:lpstr>Pace of liberalization</vt:lpstr>
      <vt:lpstr>Battery of measures to manage capital account</vt:lpstr>
      <vt:lpstr>Supply side of capital flows management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Conference on EE and China-LAC relations, Beijing IPD and Renmin University</dc:title>
  <dc:creator>Stephany Griffith-Jones</dc:creator>
  <cp:lastModifiedBy>Stephany Griffith-Jones</cp:lastModifiedBy>
  <cp:revision>3</cp:revision>
  <dcterms:created xsi:type="dcterms:W3CDTF">2015-08-17T08:53:55Z</dcterms:created>
  <dcterms:modified xsi:type="dcterms:W3CDTF">2015-08-27T09:56:30Z</dcterms:modified>
</cp:coreProperties>
</file>