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574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737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099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25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69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11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359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17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53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703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84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A78FE-3CBB-4026-979B-3CA96E07758F}" type="datetimeFigureOut">
              <a:rPr lang="zh-CN" altLang="en-US" smtClean="0"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6FA46-F116-494E-A677-D22AFE373F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27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Innovation and SOE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Andong Zhu</a:t>
            </a:r>
          </a:p>
          <a:p>
            <a:r>
              <a:rPr lang="en-US" altLang="zh-CN" dirty="0" smtClean="0"/>
              <a:t>Tsinghua University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172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Innovation vs. ownership of enterprises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Wide spreading view:</a:t>
            </a:r>
          </a:p>
          <a:p>
            <a:pPr lvl="1"/>
            <a:r>
              <a:rPr lang="en-US" altLang="zh-CN" dirty="0" smtClean="0"/>
              <a:t>Private enterprise good for innovation</a:t>
            </a:r>
          </a:p>
          <a:p>
            <a:pPr lvl="1"/>
            <a:r>
              <a:rPr lang="en-US" altLang="zh-CN" dirty="0" smtClean="0"/>
              <a:t>Public enterprise bad for innovation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However</a:t>
            </a:r>
          </a:p>
          <a:p>
            <a:pPr lvl="1"/>
            <a:r>
              <a:rPr lang="en-US" altLang="zh-CN" dirty="0"/>
              <a:t>the Pentagon's Defense Advanced Research Projects Agency (DARPA)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8302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 Recent Example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/>
              <a:t>State Grid Corporation of China</a:t>
            </a:r>
            <a:r>
              <a:rPr lang="en-US" altLang="zh-CN" dirty="0"/>
              <a:t> (</a:t>
            </a:r>
            <a:r>
              <a:rPr lang="en-US" altLang="zh-CN" b="1" dirty="0" smtClean="0"/>
              <a:t>SGCC) &amp; </a:t>
            </a:r>
            <a:r>
              <a:rPr lang="en-US" altLang="zh-CN" dirty="0" smtClean="0"/>
              <a:t>ultra</a:t>
            </a:r>
            <a:r>
              <a:rPr lang="en-US" altLang="zh-CN" dirty="0"/>
              <a:t> high-voltage direct current power transmission 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b="1" dirty="0"/>
              <a:t>Renewable electricity superhighways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0626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SOE and Innovation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Risk</a:t>
            </a:r>
          </a:p>
          <a:p>
            <a:r>
              <a:rPr lang="en-US" altLang="zh-CN" dirty="0" smtClean="0"/>
              <a:t>Capital</a:t>
            </a:r>
          </a:p>
          <a:p>
            <a:r>
              <a:rPr lang="en-US" altLang="zh-CN" smtClean="0"/>
              <a:t>Social responsibility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2989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53</Words>
  <Application>Microsoft Office PowerPoint</Application>
  <PresentationFormat>宽屏</PresentationFormat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宋体</vt:lpstr>
      <vt:lpstr>Arial</vt:lpstr>
      <vt:lpstr>Calibri</vt:lpstr>
      <vt:lpstr>Calibri Light</vt:lpstr>
      <vt:lpstr>Office 主题</vt:lpstr>
      <vt:lpstr>Innovation and SOE</vt:lpstr>
      <vt:lpstr>Innovation vs. ownership of enterprises</vt:lpstr>
      <vt:lpstr>A Recent Example</vt:lpstr>
      <vt:lpstr>SOE and Innovation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Innovation and SOE</dc:title>
  <dc:creator>andong</dc:creator>
  <cp:lastModifiedBy>andong</cp:lastModifiedBy>
  <cp:revision>3</cp:revision>
  <dcterms:created xsi:type="dcterms:W3CDTF">2015-08-29T00:56:42Z</dcterms:created>
  <dcterms:modified xsi:type="dcterms:W3CDTF">2015-08-29T01:15:05Z</dcterms:modified>
</cp:coreProperties>
</file>